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2" d="100"/>
          <a:sy n="82" d="100"/>
        </p:scale>
        <p:origin x="581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FY 2007</c:v>
                </c:pt>
                <c:pt idx="1">
                  <c:v>FY 2008</c:v>
                </c:pt>
                <c:pt idx="2">
                  <c:v>FY 2009</c:v>
                </c:pt>
                <c:pt idx="3">
                  <c:v>FY 2010</c:v>
                </c:pt>
                <c:pt idx="4">
                  <c:v>FY 2011</c:v>
                </c:pt>
                <c:pt idx="5">
                  <c:v>FY 2012</c:v>
                </c:pt>
                <c:pt idx="6">
                  <c:v>FY 2013</c:v>
                </c:pt>
                <c:pt idx="7">
                  <c:v>FY 2014</c:v>
                </c:pt>
                <c:pt idx="8">
                  <c:v>FY 2015</c:v>
                </c:pt>
                <c:pt idx="9">
                  <c:v>FY 2016</c:v>
                </c:pt>
                <c:pt idx="10">
                  <c:v>FY 2017</c:v>
                </c:pt>
                <c:pt idx="11">
                  <c:v>FY 2018</c:v>
                </c:pt>
                <c:pt idx="12">
                  <c:v>FY 2019</c:v>
                </c:pt>
                <c:pt idx="13">
                  <c:v>FY 2020</c:v>
                </c:pt>
                <c:pt idx="14">
                  <c:v>FY 2021</c:v>
                </c:pt>
                <c:pt idx="15">
                  <c:v>FY 2022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9230</c:v>
                </c:pt>
                <c:pt idx="1">
                  <c:v>5367</c:v>
                </c:pt>
                <c:pt idx="2">
                  <c:v>7781</c:v>
                </c:pt>
                <c:pt idx="3">
                  <c:v>7173</c:v>
                </c:pt>
                <c:pt idx="4">
                  <c:v>9417</c:v>
                </c:pt>
                <c:pt idx="5">
                  <c:v>12406</c:v>
                </c:pt>
                <c:pt idx="6">
                  <c:v>25361</c:v>
                </c:pt>
                <c:pt idx="7">
                  <c:v>14221</c:v>
                </c:pt>
                <c:pt idx="8">
                  <c:v>9804</c:v>
                </c:pt>
                <c:pt idx="9">
                  <c:v>5874</c:v>
                </c:pt>
                <c:pt idx="10">
                  <c:v>5119</c:v>
                </c:pt>
                <c:pt idx="11">
                  <c:v>4896</c:v>
                </c:pt>
                <c:pt idx="12">
                  <c:v>3841</c:v>
                </c:pt>
                <c:pt idx="13">
                  <c:v>3193</c:v>
                </c:pt>
                <c:pt idx="14">
                  <c:v>7717</c:v>
                </c:pt>
                <c:pt idx="15">
                  <c:v>4544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B0-4772-8B5C-B587CF1FB5B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79042975"/>
        <c:axId val="1579044223"/>
      </c:barChart>
      <c:catAx>
        <c:axId val="157904297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t" anchorCtr="0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9044223"/>
        <c:crosses val="autoZero"/>
        <c:auto val="0"/>
        <c:lblAlgn val="ctr"/>
        <c:lblOffset val="10"/>
        <c:noMultiLvlLbl val="0"/>
      </c:catAx>
      <c:valAx>
        <c:axId val="15790442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9042975"/>
        <c:crossesAt val="1"/>
        <c:crossBetween val="between"/>
      </c:valAx>
      <c:spPr>
        <a:noFill/>
        <a:ln>
          <a:solidFill>
            <a:schemeClr val="accent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 anchor="t" anchorCtr="0"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5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AD0AD09A-C951-4D46-BCCA-7932B5ABD1FE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4A8A1FE6-D638-43A7-BBD7-08CD97DBE97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6108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AD0AD09A-C951-4D46-BCCA-7932B5ABD1FE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4A8A1FE6-D638-43A7-BBD7-08CD97DBE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71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AD0AD09A-C951-4D46-BCCA-7932B5ABD1FE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4A8A1FE6-D638-43A7-BBD7-08CD97DBE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50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3499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64105"/>
            <a:ext cx="8596668" cy="52165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38200" y="1144590"/>
            <a:ext cx="8435802" cy="0"/>
          </a:xfrm>
          <a:prstGeom prst="line">
            <a:avLst/>
          </a:prstGeom>
          <a:ln w="38100">
            <a:solidFill>
              <a:srgbClr val="981E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37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24591"/>
            <a:ext cx="8596668" cy="5199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364105"/>
            <a:ext cx="4184035" cy="5276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364105"/>
            <a:ext cx="4184034" cy="52765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1144590"/>
            <a:ext cx="8435802" cy="0"/>
          </a:xfrm>
          <a:prstGeom prst="line">
            <a:avLst/>
          </a:prstGeom>
          <a:ln w="38100">
            <a:solidFill>
              <a:srgbClr val="981E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408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45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501416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077678"/>
            <a:ext cx="4185623" cy="453298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1501416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077678"/>
            <a:ext cx="4185617" cy="453298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838200" y="1144590"/>
            <a:ext cx="10515600" cy="0"/>
          </a:xfrm>
          <a:prstGeom prst="line">
            <a:avLst/>
          </a:prstGeom>
          <a:ln w="38100">
            <a:solidFill>
              <a:srgbClr val="981E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610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7189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8544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572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rebuchet MS" panose="020B0603020202020204" pitchFamily="34" charset="0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251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2134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05833"/>
            <a:ext cx="12192000" cy="6963833"/>
            <a:chOff x="0" y="-105833"/>
            <a:chExt cx="12192000" cy="6963833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667372" y="-105833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5"/>
            <p:cNvSpPr/>
            <p:nvPr/>
          </p:nvSpPr>
          <p:spPr>
            <a:xfrm>
              <a:off x="9935303" y="0"/>
              <a:ext cx="2155857" cy="67521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9935303" y="3048000"/>
              <a:ext cx="225669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938479" y="-8467"/>
              <a:ext cx="225034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6511" y="5458649"/>
            <a:ext cx="974799" cy="1165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926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832426" cy="534990"/>
          </a:xfrm>
        </p:spPr>
        <p:txBody>
          <a:bodyPr>
            <a:normAutofit fontScale="90000"/>
          </a:bodyPr>
          <a:lstStyle/>
          <a:p>
            <a:r>
              <a:rPr lang="en-US" dirty="0"/>
              <a:t>CCHL New Applications Received by Fiscal Year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8407935"/>
              </p:ext>
            </p:extLst>
          </p:nvPr>
        </p:nvGraphicFramePr>
        <p:xfrm>
          <a:off x="677863" y="1404938"/>
          <a:ext cx="8596312" cy="5216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407025" y="1144590"/>
            <a:ext cx="19896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Updated 7/27/2022</a:t>
            </a:r>
            <a:endParaRPr lang="en-US" sz="16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5043602"/>
      </p:ext>
    </p:extLst>
  </p:cSld>
  <p:clrMapOvr>
    <a:masterClrMapping/>
  </p:clrMapOvr>
</p:sld>
</file>

<file path=ppt/theme/theme1.xml><?xml version="1.0" encoding="utf-8"?>
<a:theme xmlns:a="http://schemas.openxmlformats.org/drawingml/2006/main" name="OAG2019_WideScreen">
  <a:themeElements>
    <a:clrScheme name="Custom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003C69"/>
      </a:accent1>
      <a:accent2>
        <a:srgbClr val="981E32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81E32"/>
      </a:hlink>
      <a:folHlink>
        <a:srgbClr val="DF5F74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AG2019_WideScreen" id="{CF1E3424-C6CD-4200-A53A-1DF8D334DF2D}" vid="{F99012EA-E3EF-4A6E-A4DC-8BFF8C5CAA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OAG2019_WideScreen</Template>
  <TotalTime>19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Trebuchet MS</vt:lpstr>
      <vt:lpstr>Wingdings 3</vt:lpstr>
      <vt:lpstr>OAG2019_WideScreen</vt:lpstr>
      <vt:lpstr>CCHL New Applications Received by Fiscal Year</vt:lpstr>
    </vt:vector>
  </TitlesOfParts>
  <Company>KSAG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Blaes, Clint</dc:creator>
  <cp:lastModifiedBy>Brad Cooper</cp:lastModifiedBy>
  <cp:revision>7</cp:revision>
  <dcterms:created xsi:type="dcterms:W3CDTF">2019-07-09T15:42:38Z</dcterms:created>
  <dcterms:modified xsi:type="dcterms:W3CDTF">2022-08-24T02:39:44Z</dcterms:modified>
</cp:coreProperties>
</file>